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63" r:id="rId3"/>
    <p:sldId id="257" r:id="rId4"/>
    <p:sldId id="262" r:id="rId5"/>
    <p:sldId id="264" r:id="rId6"/>
    <p:sldId id="265" r:id="rId7"/>
    <p:sldId id="266" r:id="rId8"/>
    <p:sldId id="259" r:id="rId9"/>
    <p:sldId id="260" r:id="rId10"/>
    <p:sldId id="268" r:id="rId11"/>
    <p:sldId id="267" r:id="rId12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is Casajus Ripoll" initials="DCR" lastIdx="1" clrIdx="0">
    <p:extLst>
      <p:ext uri="{19B8F6BF-5375-455C-9EA6-DF929625EA0E}">
        <p15:presenceInfo xmlns:p15="http://schemas.microsoft.com/office/powerpoint/2012/main" userId="Denis Casajus Ripo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998882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624970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918359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073440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02294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9192926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2016002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51368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68654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311953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918382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451627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614897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664378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938269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925202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53887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6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artisticCement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68F2501-FA51-45AC-B1CA-A681C41C0D17}" type="datetimeFigureOut">
              <a:rPr lang="ca-ES" smtClean="0"/>
              <a:t>30/5/2016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36444-363A-4957-8E1C-FA0D1AE0349C}" type="slidenum">
              <a:rPr lang="ca-ES" smtClean="0"/>
              <a:t>‹Nº›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40860855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54955" y="1447801"/>
            <a:ext cx="8825658" cy="879763"/>
          </a:xfrm>
        </p:spPr>
        <p:txBody>
          <a:bodyPr/>
          <a:lstStyle/>
          <a:p>
            <a:r>
              <a:rPr lang="ca-ES" dirty="0" err="1"/>
              <a:t>Fork</a:t>
            </a:r>
            <a:r>
              <a:rPr lang="ca-ES" dirty="0"/>
              <a:t>   oint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54955" y="4777379"/>
            <a:ext cx="8825658" cy="1412405"/>
          </a:xfrm>
        </p:spPr>
        <p:txBody>
          <a:bodyPr/>
          <a:lstStyle/>
          <a:p>
            <a:r>
              <a:rPr lang="ca-ES" dirty="0"/>
              <a:t>Grau en Enginyeria informàtica</a:t>
            </a:r>
          </a:p>
          <a:p>
            <a:r>
              <a:rPr lang="ca-ES" dirty="0"/>
              <a:t>Universitat de Lleida – Escola </a:t>
            </a:r>
            <a:r>
              <a:rPr lang="ca-ES" dirty="0" err="1"/>
              <a:t>politécnica</a:t>
            </a:r>
            <a:r>
              <a:rPr lang="ca-ES" dirty="0"/>
              <a:t> superior</a:t>
            </a:r>
          </a:p>
          <a:p>
            <a:r>
              <a:rPr lang="ca-ES" dirty="0"/>
              <a:t>Denis </a:t>
            </a:r>
            <a:r>
              <a:rPr lang="ca-ES" dirty="0" err="1"/>
              <a:t>casajús</a:t>
            </a:r>
            <a:r>
              <a:rPr lang="ca-ES" dirty="0"/>
              <a:t> ripoll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154954" y="2811302"/>
            <a:ext cx="9817845" cy="879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ca-ES" sz="4000" dirty="0"/>
              <a:t>Presentació del projecte </a:t>
            </a:r>
            <a:r>
              <a:rPr lang="ca-ES" sz="4000" dirty="0" err="1"/>
              <a:t>ForkPoint</a:t>
            </a:r>
            <a:endParaRPr lang="ca-ES" sz="4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013" y="572700"/>
            <a:ext cx="1754864" cy="175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1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Tecnologies</a:t>
            </a:r>
            <a:r>
              <a:rPr lang="es-ES" dirty="0"/>
              <a:t> &gt;&gt; </a:t>
            </a:r>
            <a:r>
              <a:rPr lang="es-ES" dirty="0" err="1"/>
              <a:t>NodeJS</a:t>
            </a:r>
            <a:endParaRPr lang="ca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7315" y="1619267"/>
            <a:ext cx="6966856" cy="371293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827315" y="5908203"/>
            <a:ext cx="9783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/>
              <a:t>https://forkpoint-server.herokuapp.com/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351443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Reproducció</a:t>
            </a:r>
            <a:r>
              <a:rPr lang="es-ES" dirty="0"/>
              <a:t> de </a:t>
            </a:r>
            <a:r>
              <a:rPr lang="es-ES" dirty="0" err="1"/>
              <a:t>l’aplicació</a:t>
            </a:r>
            <a:endParaRPr lang="es-ES" dirty="0"/>
          </a:p>
        </p:txBody>
      </p:sp>
      <p:pic>
        <p:nvPicPr>
          <p:cNvPr id="4" name="2016_05_30_10_27_5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96751" y="1404798"/>
            <a:ext cx="3432517" cy="5082753"/>
          </a:xfrm>
        </p:spPr>
      </p:pic>
    </p:spTree>
    <p:extLst>
      <p:ext uri="{BB962C8B-B14F-4D97-AF65-F5344CB8AC3E}">
        <p14:creationId xmlns:p14="http://schemas.microsoft.com/office/powerpoint/2010/main" val="1916792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Índex</a:t>
            </a:r>
            <a:endParaRPr lang="ca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4293" y="1853248"/>
            <a:ext cx="8946541" cy="4195481"/>
          </a:xfrm>
        </p:spPr>
        <p:txBody>
          <a:bodyPr>
            <a:normAutofit lnSpcReduction="10000"/>
          </a:bodyPr>
          <a:lstStyle/>
          <a:p>
            <a:r>
              <a:rPr lang="ca-ES" sz="2400" dirty="0"/>
              <a:t>Presentació</a:t>
            </a:r>
          </a:p>
          <a:p>
            <a:r>
              <a:rPr lang="ca-ES" sz="2400" dirty="0"/>
              <a:t>Funcionalitats</a:t>
            </a:r>
          </a:p>
          <a:p>
            <a:pPr lvl="1"/>
            <a:r>
              <a:rPr lang="ca-ES" sz="2400" dirty="0"/>
              <a:t>Menú desplegable</a:t>
            </a:r>
          </a:p>
          <a:p>
            <a:pPr lvl="1"/>
            <a:r>
              <a:rPr lang="ca-ES" sz="2400" dirty="0"/>
              <a:t>Llistat de locals</a:t>
            </a:r>
          </a:p>
          <a:p>
            <a:pPr lvl="1"/>
            <a:r>
              <a:rPr lang="ca-ES" sz="2400" dirty="0"/>
              <a:t>Locals en detall</a:t>
            </a:r>
            <a:endParaRPr lang="ca-ES" sz="2200" dirty="0"/>
          </a:p>
          <a:p>
            <a:r>
              <a:rPr lang="ca-ES" sz="2400" dirty="0"/>
              <a:t>Backend</a:t>
            </a:r>
          </a:p>
          <a:p>
            <a:pPr lvl="1"/>
            <a:r>
              <a:rPr lang="ca-ES" sz="2400" dirty="0"/>
              <a:t>Google </a:t>
            </a:r>
            <a:r>
              <a:rPr lang="ca-ES" sz="2400" dirty="0" err="1"/>
              <a:t>Cloud</a:t>
            </a:r>
            <a:r>
              <a:rPr lang="ca-ES" sz="2400" dirty="0"/>
              <a:t> Endpoint</a:t>
            </a:r>
          </a:p>
          <a:p>
            <a:pPr lvl="1"/>
            <a:r>
              <a:rPr lang="ca-ES" sz="2400" dirty="0"/>
              <a:t>NodeJS</a:t>
            </a:r>
          </a:p>
          <a:p>
            <a:r>
              <a:rPr lang="ca-ES" sz="2600" dirty="0"/>
              <a:t>Reproducció Aplicació</a:t>
            </a:r>
          </a:p>
        </p:txBody>
      </p:sp>
    </p:spTree>
    <p:extLst>
      <p:ext uri="{BB962C8B-B14F-4D97-AF65-F5344CB8AC3E}">
        <p14:creationId xmlns:p14="http://schemas.microsoft.com/office/powerpoint/2010/main" val="3771789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Presentació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2" y="1853248"/>
            <a:ext cx="9827285" cy="4395151"/>
          </a:xfrm>
        </p:spPr>
        <p:txBody>
          <a:bodyPr>
            <a:noAutofit/>
          </a:bodyPr>
          <a:lstStyle/>
          <a:p>
            <a:r>
              <a:rPr lang="ca-ES" sz="2400" b="1" dirty="0"/>
              <a:t>L’aplicació ForkPoint es una app de cerca de restaurants a temps real. </a:t>
            </a:r>
          </a:p>
          <a:p>
            <a:r>
              <a:rPr lang="ca-ES" sz="2400" b="1" dirty="0"/>
              <a:t>Es pot opinar a favor o en contra dels restaurants i penjar imatges dels plats o del local.</a:t>
            </a:r>
          </a:p>
          <a:p>
            <a:r>
              <a:rPr lang="ca-ES" sz="2400" b="1" dirty="0"/>
              <a:t>L’aplicació està pensada en mostrar notificacions a un usuari en quan es troba proper  a un restaurant. Oferint ofertes del propi local.</a:t>
            </a:r>
          </a:p>
          <a:p>
            <a:pPr marL="0" indent="0">
              <a:buNone/>
            </a:pPr>
            <a:endParaRPr lang="ca-ES" sz="2400" b="1" dirty="0"/>
          </a:p>
        </p:txBody>
      </p:sp>
    </p:spTree>
    <p:extLst>
      <p:ext uri="{BB962C8B-B14F-4D97-AF65-F5344CB8AC3E}">
        <p14:creationId xmlns:p14="http://schemas.microsoft.com/office/powerpoint/2010/main" val="2345514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Funcionalitats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46111" y="1393822"/>
            <a:ext cx="3100059" cy="576262"/>
          </a:xfrm>
        </p:spPr>
        <p:txBody>
          <a:bodyPr/>
          <a:lstStyle/>
          <a:p>
            <a:pPr algn="ctr"/>
            <a:r>
              <a:rPr lang="ca-ES" dirty="0"/>
              <a:t>Menú</a:t>
            </a:r>
            <a:r>
              <a:rPr lang="es-ES" dirty="0"/>
              <a:t> desplegable</a:t>
            </a:r>
            <a:endParaRPr lang="ca-E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15"/>
          </p:nvPr>
        </p:nvSpPr>
        <p:spPr>
          <a:xfrm>
            <a:off x="1655597" y="7201512"/>
            <a:ext cx="2605653" cy="3181459"/>
          </a:xfrm>
        </p:spPr>
        <p:txBody>
          <a:bodyPr/>
          <a:lstStyle/>
          <a:p>
            <a:endParaRPr lang="ca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778718" y="1393822"/>
            <a:ext cx="3307455" cy="576262"/>
          </a:xfrm>
        </p:spPr>
        <p:txBody>
          <a:bodyPr/>
          <a:lstStyle/>
          <a:p>
            <a:pPr algn="ctr"/>
            <a:r>
              <a:rPr lang="ca-ES" dirty="0"/>
              <a:t>Llistat</a:t>
            </a:r>
            <a:r>
              <a:rPr lang="es-ES" dirty="0"/>
              <a:t> de </a:t>
            </a:r>
            <a:r>
              <a:rPr lang="ca-ES" dirty="0"/>
              <a:t>locals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>
          <a:xfrm>
            <a:off x="7788687" y="1393822"/>
            <a:ext cx="2932113" cy="576262"/>
          </a:xfrm>
        </p:spPr>
        <p:txBody>
          <a:bodyPr/>
          <a:lstStyle/>
          <a:p>
            <a:pPr algn="ctr"/>
            <a:r>
              <a:rPr lang="ca-ES" dirty="0"/>
              <a:t>Locals</a:t>
            </a:r>
            <a:r>
              <a:rPr lang="es-ES" dirty="0"/>
              <a:t> en </a:t>
            </a:r>
            <a:r>
              <a:rPr lang="ca-ES" dirty="0"/>
              <a:t>detall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9" y="2098387"/>
            <a:ext cx="2951628" cy="4516365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093" y="2098386"/>
            <a:ext cx="3101628" cy="4516365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647" y="2098385"/>
            <a:ext cx="3076194" cy="451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228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10515"/>
            <a:ext cx="9404723" cy="1400530"/>
          </a:xfrm>
        </p:spPr>
        <p:txBody>
          <a:bodyPr/>
          <a:lstStyle/>
          <a:p>
            <a:r>
              <a:rPr lang="es-ES" dirty="0" err="1"/>
              <a:t>Funcionalitats</a:t>
            </a:r>
            <a:r>
              <a:rPr lang="es-ES" dirty="0"/>
              <a:t>  </a:t>
            </a:r>
            <a:r>
              <a:rPr lang="es-ES" sz="2400" dirty="0"/>
              <a:t>&gt;&gt; Menú desplegable</a:t>
            </a:r>
            <a:br>
              <a:rPr lang="ca-ES" sz="2400" dirty="0"/>
            </a:br>
            <a:endParaRPr lang="ca-ES" sz="2400" dirty="0"/>
          </a:p>
        </p:txBody>
      </p:sp>
      <p:sp>
        <p:nvSpPr>
          <p:cNvPr id="3" name="Marcador de texto 2"/>
          <p:cNvSpPr>
            <a:spLocks noGrp="1"/>
          </p:cNvSpPr>
          <p:nvPr>
            <p:ph sz="half" idx="1"/>
          </p:nvPr>
        </p:nvSpPr>
        <p:spPr>
          <a:xfrm>
            <a:off x="285750" y="1438091"/>
            <a:ext cx="3821199" cy="618001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s-ES" dirty="0" err="1"/>
              <a:t>Menu</a:t>
            </a:r>
            <a:r>
              <a:rPr lang="es-ES" dirty="0"/>
              <a:t> desplegable</a:t>
            </a:r>
            <a:endParaRPr lang="ca-ES" dirty="0"/>
          </a:p>
        </p:txBody>
      </p:sp>
      <p:sp>
        <p:nvSpPr>
          <p:cNvPr id="6" name="Marcador de contenido 5"/>
          <p:cNvSpPr>
            <a:spLocks noGrp="1"/>
          </p:cNvSpPr>
          <p:nvPr>
            <p:ph sz="half" idx="2"/>
          </p:nvPr>
        </p:nvSpPr>
        <p:spPr>
          <a:xfrm>
            <a:off x="4541734" y="1729262"/>
            <a:ext cx="6243435" cy="4818246"/>
          </a:xfrm>
        </p:spPr>
        <p:txBody>
          <a:bodyPr>
            <a:normAutofit fontScale="92500" lnSpcReduction="10000"/>
          </a:bodyPr>
          <a:lstStyle/>
          <a:p>
            <a:r>
              <a:rPr lang="ca-ES" sz="2000" dirty="0"/>
              <a:t>En aquest </a:t>
            </a:r>
            <a:r>
              <a:rPr lang="ca-ES" sz="2000" dirty="0" err="1"/>
              <a:t>layout</a:t>
            </a:r>
            <a:r>
              <a:rPr lang="ca-ES" sz="2000" dirty="0"/>
              <a:t> es mostren totes les opcions que incorpora l’aplicació.</a:t>
            </a:r>
          </a:p>
          <a:p>
            <a:pPr lvl="1"/>
            <a:r>
              <a:rPr lang="ca-ES" sz="2000" b="1" dirty="0"/>
              <a:t>Perfil </a:t>
            </a:r>
            <a:r>
              <a:rPr lang="ca-ES" sz="2000" dirty="0"/>
              <a:t>: Permet el </a:t>
            </a:r>
            <a:r>
              <a:rPr lang="ca-ES" sz="2000" dirty="0" err="1"/>
              <a:t>login</a:t>
            </a:r>
            <a:r>
              <a:rPr lang="ca-ES" sz="2000" dirty="0"/>
              <a:t> a l’aplicació</a:t>
            </a:r>
          </a:p>
          <a:p>
            <a:pPr lvl="2"/>
            <a:r>
              <a:rPr lang="ca-ES" sz="2000" dirty="0"/>
              <a:t>En cas de no estar registrat l’usuari ho podria fer a traves d’aquest perfil.</a:t>
            </a:r>
          </a:p>
          <a:p>
            <a:pPr lvl="1"/>
            <a:r>
              <a:rPr lang="ca-ES" sz="2000" b="1" dirty="0" err="1"/>
              <a:t>ForkMeter</a:t>
            </a:r>
            <a:r>
              <a:rPr lang="ca-ES" sz="2000" b="1" dirty="0"/>
              <a:t> </a:t>
            </a:r>
            <a:r>
              <a:rPr lang="ca-ES" sz="2000" dirty="0"/>
              <a:t>: dins de </a:t>
            </a:r>
            <a:r>
              <a:rPr lang="ca-ES" sz="2000" dirty="0" err="1"/>
              <a:t>Forkmeter</a:t>
            </a:r>
            <a:r>
              <a:rPr lang="ca-ES" sz="2000" dirty="0"/>
              <a:t> el usuari pot visualitzar la llista de locals disponibles.</a:t>
            </a:r>
          </a:p>
          <a:p>
            <a:pPr lvl="1"/>
            <a:r>
              <a:rPr lang="ca-ES" sz="2000" b="1" dirty="0"/>
              <a:t>Favorits</a:t>
            </a:r>
            <a:r>
              <a:rPr lang="ca-ES" sz="2000" dirty="0"/>
              <a:t>: Quan un usuari mostra interès per un local, dins del propi local pot agregar el local a favorit i se li mostrarà dins d’aquest </a:t>
            </a:r>
            <a:r>
              <a:rPr lang="ca-ES" sz="2000" dirty="0" err="1"/>
              <a:t>item</a:t>
            </a:r>
            <a:r>
              <a:rPr lang="ca-ES" sz="2000" dirty="0"/>
              <a:t>.</a:t>
            </a:r>
          </a:p>
          <a:p>
            <a:pPr lvl="1"/>
            <a:r>
              <a:rPr lang="ca-ES" sz="2000" b="1" dirty="0"/>
              <a:t>Opcions</a:t>
            </a:r>
            <a:r>
              <a:rPr lang="ca-ES" sz="2000" dirty="0"/>
              <a:t>: Mostra les opcions de configuració de </a:t>
            </a:r>
            <a:r>
              <a:rPr lang="ca-ES" sz="2000" dirty="0" err="1"/>
              <a:t>l’app</a:t>
            </a:r>
            <a:r>
              <a:rPr lang="ca-ES" sz="2000" dirty="0"/>
              <a:t>.</a:t>
            </a:r>
          </a:p>
          <a:p>
            <a:pPr lvl="1"/>
            <a:r>
              <a:rPr lang="ca-ES" sz="2000" b="1" dirty="0"/>
              <a:t>Sortir</a:t>
            </a:r>
            <a:r>
              <a:rPr lang="ca-ES" sz="2000" dirty="0"/>
              <a:t>: Sortir.</a:t>
            </a:r>
          </a:p>
          <a:p>
            <a:endParaRPr lang="ca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35" y="2056092"/>
            <a:ext cx="2951628" cy="451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678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Funcionalitats</a:t>
            </a:r>
            <a:r>
              <a:rPr lang="es-ES" dirty="0"/>
              <a:t>  </a:t>
            </a:r>
            <a:r>
              <a:rPr lang="es-ES" sz="2400" dirty="0"/>
              <a:t>&gt;&gt; </a:t>
            </a:r>
            <a:r>
              <a:rPr lang="ca-ES" sz="2400" dirty="0"/>
              <a:t>Llistat</a:t>
            </a:r>
            <a:r>
              <a:rPr lang="es-ES" sz="2400" dirty="0"/>
              <a:t> de </a:t>
            </a:r>
            <a:r>
              <a:rPr lang="es-ES" sz="2400" dirty="0" err="1"/>
              <a:t>locals</a:t>
            </a:r>
            <a:br>
              <a:rPr lang="ca-ES" sz="2400" dirty="0"/>
            </a:br>
            <a:endParaRPr lang="ca-ES" sz="2400" dirty="0"/>
          </a:p>
        </p:txBody>
      </p:sp>
      <p:sp>
        <p:nvSpPr>
          <p:cNvPr id="3" name="Marcador de texto 2"/>
          <p:cNvSpPr>
            <a:spLocks noGrp="1"/>
          </p:cNvSpPr>
          <p:nvPr>
            <p:ph sz="half" idx="1"/>
          </p:nvPr>
        </p:nvSpPr>
        <p:spPr>
          <a:xfrm>
            <a:off x="285750" y="1438091"/>
            <a:ext cx="3821199" cy="618001"/>
          </a:xfrm>
        </p:spPr>
        <p:txBody>
          <a:bodyPr/>
          <a:lstStyle/>
          <a:p>
            <a:pPr algn="ctr"/>
            <a:r>
              <a:rPr lang="es-ES" dirty="0" err="1"/>
              <a:t>Llistat</a:t>
            </a:r>
            <a:r>
              <a:rPr lang="es-ES" dirty="0"/>
              <a:t> de </a:t>
            </a:r>
            <a:r>
              <a:rPr lang="es-ES" dirty="0" err="1"/>
              <a:t>locals</a:t>
            </a:r>
            <a:endParaRPr lang="ca-ES" dirty="0"/>
          </a:p>
          <a:p>
            <a:pPr algn="ctr"/>
            <a:endParaRPr lang="ca-ES" dirty="0"/>
          </a:p>
        </p:txBody>
      </p:sp>
      <p:sp>
        <p:nvSpPr>
          <p:cNvPr id="6" name="Marcador de contenido 5"/>
          <p:cNvSpPr>
            <a:spLocks noGrp="1"/>
          </p:cNvSpPr>
          <p:nvPr>
            <p:ph sz="half" idx="2"/>
          </p:nvPr>
        </p:nvSpPr>
        <p:spPr>
          <a:xfrm>
            <a:off x="4659027" y="2056092"/>
            <a:ext cx="5391808" cy="4200245"/>
          </a:xfrm>
        </p:spPr>
        <p:txBody>
          <a:bodyPr/>
          <a:lstStyle/>
          <a:p>
            <a:pPr marL="0" indent="0">
              <a:buNone/>
            </a:pPr>
            <a:endParaRPr lang="ca-ES" dirty="0"/>
          </a:p>
          <a:p>
            <a:r>
              <a:rPr lang="ca-ES" dirty="0"/>
              <a:t>Dins de </a:t>
            </a:r>
            <a:r>
              <a:rPr lang="ca-ES" dirty="0" err="1"/>
              <a:t>Forkmeter</a:t>
            </a:r>
            <a:r>
              <a:rPr lang="ca-ES" dirty="0"/>
              <a:t>, es mostren tots els locals amb la informació bàsica, carrer , preu i la distancia en que es troba l’usuari del local.</a:t>
            </a:r>
          </a:p>
          <a:p>
            <a:endParaRPr lang="ca-ES" dirty="0"/>
          </a:p>
          <a:p>
            <a:r>
              <a:rPr lang="ca-ES" dirty="0"/>
              <a:t>Per mostrar informació mes detallada d’un local, l’usuari clica damunt del local interessat.</a:t>
            </a:r>
          </a:p>
          <a:p>
            <a:endParaRPr lang="ca-ES" dirty="0"/>
          </a:p>
          <a:p>
            <a:endParaRPr lang="ca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056092"/>
            <a:ext cx="3101628" cy="451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34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Funcionalitats</a:t>
            </a:r>
            <a:r>
              <a:rPr lang="es-ES" dirty="0"/>
              <a:t>  </a:t>
            </a:r>
            <a:r>
              <a:rPr lang="es-ES" sz="2400" dirty="0"/>
              <a:t>&gt;&gt; </a:t>
            </a:r>
            <a:r>
              <a:rPr lang="es-ES" sz="2400" dirty="0" err="1"/>
              <a:t>Locals</a:t>
            </a:r>
            <a:r>
              <a:rPr lang="es-ES" sz="2400" dirty="0"/>
              <a:t> en </a:t>
            </a:r>
            <a:r>
              <a:rPr lang="es-ES" sz="2400" dirty="0" err="1"/>
              <a:t>detall</a:t>
            </a:r>
            <a:br>
              <a:rPr lang="ca-ES" sz="2400" dirty="0"/>
            </a:br>
            <a:endParaRPr lang="ca-ES" sz="2400" dirty="0"/>
          </a:p>
        </p:txBody>
      </p:sp>
      <p:sp>
        <p:nvSpPr>
          <p:cNvPr id="3" name="Marcador de texto 2"/>
          <p:cNvSpPr>
            <a:spLocks noGrp="1"/>
          </p:cNvSpPr>
          <p:nvPr>
            <p:ph sz="half" idx="1"/>
          </p:nvPr>
        </p:nvSpPr>
        <p:spPr>
          <a:xfrm>
            <a:off x="285750" y="1438091"/>
            <a:ext cx="3821199" cy="618001"/>
          </a:xfrm>
        </p:spPr>
        <p:txBody>
          <a:bodyPr/>
          <a:lstStyle/>
          <a:p>
            <a:pPr algn="ctr"/>
            <a:r>
              <a:rPr lang="es-ES" dirty="0" err="1"/>
              <a:t>Locals</a:t>
            </a:r>
            <a:r>
              <a:rPr lang="es-ES" dirty="0"/>
              <a:t> en </a:t>
            </a:r>
            <a:r>
              <a:rPr lang="es-ES" dirty="0" err="1"/>
              <a:t>detall</a:t>
            </a:r>
            <a:endParaRPr lang="ca-ES" dirty="0"/>
          </a:p>
        </p:txBody>
      </p:sp>
      <p:sp>
        <p:nvSpPr>
          <p:cNvPr id="6" name="Marcador de contenido 5"/>
          <p:cNvSpPr>
            <a:spLocks noGrp="1"/>
          </p:cNvSpPr>
          <p:nvPr>
            <p:ph sz="half" idx="2"/>
          </p:nvPr>
        </p:nvSpPr>
        <p:spPr>
          <a:xfrm>
            <a:off x="4659027" y="2056092"/>
            <a:ext cx="7073428" cy="4200245"/>
          </a:xfrm>
        </p:spPr>
        <p:txBody>
          <a:bodyPr/>
          <a:lstStyle/>
          <a:p>
            <a:r>
              <a:rPr lang="ca-ES" dirty="0"/>
              <a:t>Conté tota la informació detallada d’un local.</a:t>
            </a:r>
          </a:p>
          <a:p>
            <a:pPr marL="0" indent="0">
              <a:buNone/>
            </a:pPr>
            <a:r>
              <a:rPr lang="ca-ES" dirty="0"/>
              <a:t>		</a:t>
            </a:r>
            <a:r>
              <a:rPr lang="ca-ES" b="1" dirty="0"/>
              <a:t>Informació</a:t>
            </a:r>
            <a:r>
              <a:rPr lang="ca-ES" dirty="0"/>
              <a:t>: Mostrar les dades d’interès.</a:t>
            </a:r>
          </a:p>
          <a:p>
            <a:pPr marL="0" indent="0">
              <a:buNone/>
            </a:pPr>
            <a:r>
              <a:rPr lang="ca-ES" dirty="0"/>
              <a:t>		</a:t>
            </a:r>
          </a:p>
          <a:p>
            <a:pPr marL="0" indent="0">
              <a:buNone/>
            </a:pPr>
            <a:r>
              <a:rPr lang="ca-ES" b="1" dirty="0"/>
              <a:t>		Fotos</a:t>
            </a:r>
            <a:r>
              <a:rPr lang="ca-ES" dirty="0"/>
              <a:t>: Es mostren les fotografies que han penjat els usuaris, també permet publicar-n'hi.</a:t>
            </a:r>
          </a:p>
          <a:p>
            <a:pPr marL="0" indent="0">
              <a:buNone/>
            </a:pPr>
            <a:endParaRPr lang="ca-ES" dirty="0"/>
          </a:p>
          <a:p>
            <a:pPr marL="0" indent="0">
              <a:buNone/>
            </a:pPr>
            <a:r>
              <a:rPr lang="ca-ES" dirty="0"/>
              <a:t>		</a:t>
            </a:r>
            <a:r>
              <a:rPr lang="ca-ES" b="1" dirty="0"/>
              <a:t>Opinions</a:t>
            </a:r>
            <a:r>
              <a:rPr lang="ca-ES" dirty="0"/>
              <a:t>: Mostra les opinions dels usuaris i també permet publicar la pròpia opinió.</a:t>
            </a:r>
          </a:p>
          <a:p>
            <a:pPr marL="0" indent="0">
              <a:buNone/>
            </a:pPr>
            <a:endParaRPr lang="ca-ES" dirty="0"/>
          </a:p>
          <a:p>
            <a:pPr marL="0" indent="0">
              <a:buNone/>
            </a:pPr>
            <a:r>
              <a:rPr lang="ca-ES" dirty="0"/>
              <a:t>En cas de voler rebre les ofertes del restaurant a través de les notificacions l’usuari clicaria a la icona de favorit.</a:t>
            </a:r>
          </a:p>
          <a:p>
            <a:pPr marL="0" indent="0">
              <a:buNone/>
            </a:pPr>
            <a:endParaRPr lang="ca-ES" dirty="0"/>
          </a:p>
          <a:p>
            <a:endParaRPr lang="ca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749" y="1898031"/>
            <a:ext cx="3076194" cy="451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561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Tecnologies</a:t>
            </a:r>
            <a:r>
              <a:rPr lang="es-ES" dirty="0"/>
              <a:t> &gt;&gt; Google Cloud </a:t>
            </a:r>
            <a:r>
              <a:rPr lang="es-ES" dirty="0" err="1"/>
              <a:t>Endpoint</a:t>
            </a:r>
            <a:endParaRPr lang="ca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514" y="1853247"/>
            <a:ext cx="10377715" cy="491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928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Tecnologies</a:t>
            </a:r>
            <a:r>
              <a:rPr lang="es-ES" dirty="0"/>
              <a:t> &gt;&gt; NodeJS</a:t>
            </a:r>
            <a:endParaRPr lang="ca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2" y="3410665"/>
            <a:ext cx="9065924" cy="1230608"/>
          </a:xfrm>
        </p:spPr>
        <p:txBody>
          <a:bodyPr>
            <a:noAutofit/>
          </a:bodyPr>
          <a:lstStyle/>
          <a:p>
            <a:pPr algn="just"/>
            <a:endParaRPr lang="ca-ES" sz="24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263687"/>
            <a:ext cx="10366147" cy="552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4701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84</TotalTime>
  <Words>287</Words>
  <Application>Microsoft Office PowerPoint</Application>
  <PresentationFormat>Panorámica</PresentationFormat>
  <Paragraphs>53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Fork   oint </vt:lpstr>
      <vt:lpstr>Índex</vt:lpstr>
      <vt:lpstr>Presentació</vt:lpstr>
      <vt:lpstr>Funcionalitats</vt:lpstr>
      <vt:lpstr>Funcionalitats  &gt;&gt; Menú desplegable </vt:lpstr>
      <vt:lpstr>Funcionalitats  &gt;&gt; Llistat de locals </vt:lpstr>
      <vt:lpstr>Funcionalitats  &gt;&gt; Locals en detall </vt:lpstr>
      <vt:lpstr>Tecnologies &gt;&gt; Google Cloud Endpoint</vt:lpstr>
      <vt:lpstr>Tecnologies &gt;&gt; NodeJS</vt:lpstr>
      <vt:lpstr>Tecnologies &gt;&gt; NodeJS</vt:lpstr>
      <vt:lpstr>Reproducció de l’aplicació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Aplicació mòbil</dc:title>
  <dc:creator>Denis Casajus Ripoll</dc:creator>
  <cp:lastModifiedBy>Denis Casajus Ripoll</cp:lastModifiedBy>
  <cp:revision>13</cp:revision>
  <dcterms:created xsi:type="dcterms:W3CDTF">2015-12-09T10:16:48Z</dcterms:created>
  <dcterms:modified xsi:type="dcterms:W3CDTF">2016-05-30T09:50:34Z</dcterms:modified>
</cp:coreProperties>
</file>

<file path=docProps/thumbnail.jpeg>
</file>